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0" r:id="rId3"/>
    <p:sldId id="273" r:id="rId4"/>
    <p:sldId id="268" r:id="rId5"/>
    <p:sldId id="258" r:id="rId6"/>
    <p:sldId id="263" r:id="rId7"/>
    <p:sldId id="269" r:id="rId8"/>
    <p:sldId id="261" r:id="rId9"/>
    <p:sldId id="271" r:id="rId10"/>
    <p:sldId id="262" r:id="rId11"/>
    <p:sldId id="270" r:id="rId12"/>
    <p:sldId id="272" r:id="rId13"/>
    <p:sldId id="267" r:id="rId14"/>
    <p:sldId id="259" r:id="rId15"/>
    <p:sldId id="266" r:id="rId16"/>
    <p:sldId id="26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88D157-9B97-2D45-8DEC-5492925A8F0E}" v="52" dt="2022-08-16T17:57:54.4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AD88D157-9B97-2D45-8DEC-5492925A8F0E}"/>
    <pc:docChg chg="undo custSel addSld delSld modSld sldOrd">
      <pc:chgData name="Regier, Peter J" userId="0e6fdf28-0650-4a12-be1b-e387ca74a288" providerId="ADAL" clId="{AD88D157-9B97-2D45-8DEC-5492925A8F0E}" dt="2022-08-16T17:58:06.547" v="2766" actId="478"/>
      <pc:docMkLst>
        <pc:docMk/>
      </pc:docMkLst>
      <pc:sldChg chg="addSp delSp modSp mod">
        <pc:chgData name="Regier, Peter J" userId="0e6fdf28-0650-4a12-be1b-e387ca74a288" providerId="ADAL" clId="{AD88D157-9B97-2D45-8DEC-5492925A8F0E}" dt="2022-07-28T22:38:19.116" v="1561" actId="21"/>
        <pc:sldMkLst>
          <pc:docMk/>
          <pc:sldMk cId="2368366527" sldId="258"/>
        </pc:sldMkLst>
        <pc:spChg chg="add mod">
          <ac:chgData name="Regier, Peter J" userId="0e6fdf28-0650-4a12-be1b-e387ca74a288" providerId="ADAL" clId="{AD88D157-9B97-2D45-8DEC-5492925A8F0E}" dt="2022-07-07T22:20:31.266" v="1180" actId="20577"/>
          <ac:spMkLst>
            <pc:docMk/>
            <pc:sldMk cId="2368366527" sldId="258"/>
            <ac:spMk id="3" creationId="{7E123A86-BDD1-5602-FE1E-14AED236661F}"/>
          </ac:spMkLst>
        </pc:spChg>
        <pc:spChg chg="add del mod">
          <ac:chgData name="Regier, Peter J" userId="0e6fdf28-0650-4a12-be1b-e387ca74a288" providerId="ADAL" clId="{AD88D157-9B97-2D45-8DEC-5492925A8F0E}" dt="2022-07-28T22:38:19.116" v="1561" actId="21"/>
          <ac:spMkLst>
            <pc:docMk/>
            <pc:sldMk cId="2368366527" sldId="258"/>
            <ac:spMk id="4" creationId="{71046BFE-0C02-3E73-7166-5594988947B9}"/>
          </ac:spMkLst>
        </pc:spChg>
        <pc:spChg chg="del mod">
          <ac:chgData name="Regier, Peter J" userId="0e6fdf28-0650-4a12-be1b-e387ca74a288" providerId="ADAL" clId="{AD88D157-9B97-2D45-8DEC-5492925A8F0E}" dt="2022-07-28T21:57:16.376" v="1461" actId="478"/>
          <ac:spMkLst>
            <pc:docMk/>
            <pc:sldMk cId="2368366527" sldId="258"/>
            <ac:spMk id="7" creationId="{D723022F-F298-1BDA-1C1B-8E1773F1684F}"/>
          </ac:spMkLst>
        </pc:spChg>
        <pc:spChg chg="del mod">
          <ac:chgData name="Regier, Peter J" userId="0e6fdf28-0650-4a12-be1b-e387ca74a288" providerId="ADAL" clId="{AD88D157-9B97-2D45-8DEC-5492925A8F0E}" dt="2022-07-28T21:57:16.376" v="1461" actId="478"/>
          <ac:spMkLst>
            <pc:docMk/>
            <pc:sldMk cId="2368366527" sldId="258"/>
            <ac:spMk id="8" creationId="{412F97F3-DEC2-DCBA-29E1-E4AEAC5CD9B3}"/>
          </ac:spMkLst>
        </pc:spChg>
        <pc:spChg chg="add del mod">
          <ac:chgData name="Regier, Peter J" userId="0e6fdf28-0650-4a12-be1b-e387ca74a288" providerId="ADAL" clId="{AD88D157-9B97-2D45-8DEC-5492925A8F0E}" dt="2022-07-07T22:09:58.713" v="638" actId="478"/>
          <ac:spMkLst>
            <pc:docMk/>
            <pc:sldMk cId="2368366527" sldId="258"/>
            <ac:spMk id="9" creationId="{E69AB7C3-1054-D96D-B4C7-E4EF9F90413A}"/>
          </ac:spMkLst>
        </pc:spChg>
        <pc:spChg chg="add del mod">
          <ac:chgData name="Regier, Peter J" userId="0e6fdf28-0650-4a12-be1b-e387ca74a288" providerId="ADAL" clId="{AD88D157-9B97-2D45-8DEC-5492925A8F0E}" dt="2022-07-28T22:38:19.116" v="1561" actId="21"/>
          <ac:spMkLst>
            <pc:docMk/>
            <pc:sldMk cId="2368366527" sldId="258"/>
            <ac:spMk id="10" creationId="{56164CD5-DCA4-CEB2-2A20-F51ACE272404}"/>
          </ac:spMkLst>
        </pc:spChg>
        <pc:picChg chg="mod">
          <ac:chgData name="Regier, Peter J" userId="0e6fdf28-0650-4a12-be1b-e387ca74a288" providerId="ADAL" clId="{AD88D157-9B97-2D45-8DEC-5492925A8F0E}" dt="2022-07-07T22:20:37.196" v="1181" actId="1076"/>
          <ac:picMkLst>
            <pc:docMk/>
            <pc:sldMk cId="2368366527" sldId="258"/>
            <ac:picMk id="5" creationId="{8A94B1FC-F023-0B05-96E0-24A31EC98157}"/>
          </ac:picMkLst>
        </pc:picChg>
        <pc:picChg chg="add del mod">
          <ac:chgData name="Regier, Peter J" userId="0e6fdf28-0650-4a12-be1b-e387ca74a288" providerId="ADAL" clId="{AD88D157-9B97-2D45-8DEC-5492925A8F0E}" dt="2022-07-28T22:38:19.116" v="1561" actId="21"/>
          <ac:picMkLst>
            <pc:docMk/>
            <pc:sldMk cId="2368366527" sldId="258"/>
            <ac:picMk id="6" creationId="{9CE48BE3-DAA9-6C0F-0358-B3B2664EB67F}"/>
          </ac:picMkLst>
        </pc:picChg>
      </pc:sldChg>
      <pc:sldChg chg="addSp modSp mod">
        <pc:chgData name="Regier, Peter J" userId="0e6fdf28-0650-4a12-be1b-e387ca74a288" providerId="ADAL" clId="{AD88D157-9B97-2D45-8DEC-5492925A8F0E}" dt="2022-07-28T23:12:59.809" v="1641" actId="1076"/>
        <pc:sldMkLst>
          <pc:docMk/>
          <pc:sldMk cId="1412050777" sldId="259"/>
        </pc:sldMkLst>
        <pc:spChg chg="mod">
          <ac:chgData name="Regier, Peter J" userId="0e6fdf28-0650-4a12-be1b-e387ca74a288" providerId="ADAL" clId="{AD88D157-9B97-2D45-8DEC-5492925A8F0E}" dt="2022-07-07T22:08:57.400" v="611" actId="1076"/>
          <ac:spMkLst>
            <pc:docMk/>
            <pc:sldMk cId="1412050777" sldId="259"/>
            <ac:spMk id="4" creationId="{7990FF0C-D2AC-0BF3-2FB6-53121EE6BB26}"/>
          </ac:spMkLst>
        </pc:spChg>
        <pc:spChg chg="add mod">
          <ac:chgData name="Regier, Peter J" userId="0e6fdf28-0650-4a12-be1b-e387ca74a288" providerId="ADAL" clId="{AD88D157-9B97-2D45-8DEC-5492925A8F0E}" dt="2022-07-07T22:08:51.407" v="607" actId="1076"/>
          <ac:spMkLst>
            <pc:docMk/>
            <pc:sldMk cId="1412050777" sldId="259"/>
            <ac:spMk id="7" creationId="{EF2C4AE5-7547-2209-913B-D7A7396F2673}"/>
          </ac:spMkLst>
        </pc:spChg>
        <pc:spChg chg="add mod">
          <ac:chgData name="Regier, Peter J" userId="0e6fdf28-0650-4a12-be1b-e387ca74a288" providerId="ADAL" clId="{AD88D157-9B97-2D45-8DEC-5492925A8F0E}" dt="2022-07-07T22:09:02.893" v="613" actId="1076"/>
          <ac:spMkLst>
            <pc:docMk/>
            <pc:sldMk cId="1412050777" sldId="259"/>
            <ac:spMk id="8" creationId="{BE695E3A-6B91-91FA-ECF1-D9F741012A40}"/>
          </ac:spMkLst>
        </pc:spChg>
        <pc:spChg chg="add mod">
          <ac:chgData name="Regier, Peter J" userId="0e6fdf28-0650-4a12-be1b-e387ca74a288" providerId="ADAL" clId="{AD88D157-9B97-2D45-8DEC-5492925A8F0E}" dt="2022-07-07T22:09:15.658" v="632" actId="20577"/>
          <ac:spMkLst>
            <pc:docMk/>
            <pc:sldMk cId="1412050777" sldId="259"/>
            <ac:spMk id="9" creationId="{BF735546-EFDC-1258-A785-42B89DDB973B}"/>
          </ac:spMkLst>
        </pc:spChg>
        <pc:picChg chg="mod">
          <ac:chgData name="Regier, Peter J" userId="0e6fdf28-0650-4a12-be1b-e387ca74a288" providerId="ADAL" clId="{AD88D157-9B97-2D45-8DEC-5492925A8F0E}" dt="2022-07-22T21:10:20.205" v="1423" actId="1076"/>
          <ac:picMkLst>
            <pc:docMk/>
            <pc:sldMk cId="1412050777" sldId="259"/>
            <ac:picMk id="2" creationId="{BFC76C8D-E246-A78C-F75C-0224DD5A3591}"/>
          </ac:picMkLst>
        </pc:picChg>
        <pc:picChg chg="mod">
          <ac:chgData name="Regier, Peter J" userId="0e6fdf28-0650-4a12-be1b-e387ca74a288" providerId="ADAL" clId="{AD88D157-9B97-2D45-8DEC-5492925A8F0E}" dt="2022-07-22T21:10:23.010" v="1425" actId="1076"/>
          <ac:picMkLst>
            <pc:docMk/>
            <pc:sldMk cId="1412050777" sldId="259"/>
            <ac:picMk id="3" creationId="{0B925EA5-E181-6E03-D62F-55B16BBB41FE}"/>
          </ac:picMkLst>
        </pc:picChg>
        <pc:picChg chg="add mod modCrop">
          <ac:chgData name="Regier, Peter J" userId="0e6fdf28-0650-4a12-be1b-e387ca74a288" providerId="ADAL" clId="{AD88D157-9B97-2D45-8DEC-5492925A8F0E}" dt="2022-07-28T23:12:59.809" v="1641" actId="1076"/>
          <ac:picMkLst>
            <pc:docMk/>
            <pc:sldMk cId="1412050777" sldId="259"/>
            <ac:picMk id="6" creationId="{9FE8ECC4-0CBC-F175-41AB-8B06D611F027}"/>
          </ac:picMkLst>
        </pc:picChg>
      </pc:sldChg>
      <pc:sldChg chg="addSp delSp modSp mod">
        <pc:chgData name="Regier, Peter J" userId="0e6fdf28-0650-4a12-be1b-e387ca74a288" providerId="ADAL" clId="{AD88D157-9B97-2D45-8DEC-5492925A8F0E}" dt="2022-08-04T22:07:26.875" v="2760" actId="1076"/>
        <pc:sldMkLst>
          <pc:docMk/>
          <pc:sldMk cId="2757031162" sldId="260"/>
        </pc:sldMkLst>
        <pc:spChg chg="del">
          <ac:chgData name="Regier, Peter J" userId="0e6fdf28-0650-4a12-be1b-e387ca74a288" providerId="ADAL" clId="{AD88D157-9B97-2D45-8DEC-5492925A8F0E}" dt="2022-07-28T21:47:09.314" v="1451" actId="478"/>
          <ac:spMkLst>
            <pc:docMk/>
            <pc:sldMk cId="2757031162" sldId="260"/>
            <ac:spMk id="2" creationId="{DC485765-31F5-5E4E-0C3A-52343C4263FE}"/>
          </ac:spMkLst>
        </pc:spChg>
        <pc:spChg chg="del">
          <ac:chgData name="Regier, Peter J" userId="0e6fdf28-0650-4a12-be1b-e387ca74a288" providerId="ADAL" clId="{AD88D157-9B97-2D45-8DEC-5492925A8F0E}" dt="2022-07-28T21:47:09.314" v="1451" actId="478"/>
          <ac:spMkLst>
            <pc:docMk/>
            <pc:sldMk cId="2757031162" sldId="260"/>
            <ac:spMk id="3" creationId="{FB8D0F9E-23D9-0406-51DB-F1B543D295EC}"/>
          </ac:spMkLst>
        </pc:spChg>
        <pc:spChg chg="add mod">
          <ac:chgData name="Regier, Peter J" userId="0e6fdf28-0650-4a12-be1b-e387ca74a288" providerId="ADAL" clId="{AD88D157-9B97-2D45-8DEC-5492925A8F0E}" dt="2022-08-04T22:07:26.875" v="2760" actId="1076"/>
          <ac:spMkLst>
            <pc:docMk/>
            <pc:sldMk cId="2757031162" sldId="260"/>
            <ac:spMk id="3" creationId="{FD85E73C-8242-DC5D-48E0-80D0666BDDB4}"/>
          </ac:spMkLst>
        </pc:spChg>
        <pc:spChg chg="del">
          <ac:chgData name="Regier, Peter J" userId="0e6fdf28-0650-4a12-be1b-e387ca74a288" providerId="ADAL" clId="{AD88D157-9B97-2D45-8DEC-5492925A8F0E}" dt="2022-07-28T21:47:09.314" v="1451" actId="478"/>
          <ac:spMkLst>
            <pc:docMk/>
            <pc:sldMk cId="2757031162" sldId="260"/>
            <ac:spMk id="4" creationId="{1BF63EBF-EF35-7088-C223-4F640DEB5813}"/>
          </ac:spMkLst>
        </pc:spChg>
        <pc:spChg chg="add del mod">
          <ac:chgData name="Regier, Peter J" userId="0e6fdf28-0650-4a12-be1b-e387ca74a288" providerId="ADAL" clId="{AD88D157-9B97-2D45-8DEC-5492925A8F0E}" dt="2022-07-28T21:53:06.259" v="1456" actId="478"/>
          <ac:spMkLst>
            <pc:docMk/>
            <pc:sldMk cId="2757031162" sldId="260"/>
            <ac:spMk id="6" creationId="{884B1597-84B4-869E-C8FA-46F4B56E28E2}"/>
          </ac:spMkLst>
        </pc:spChg>
        <pc:spChg chg="add del mod">
          <ac:chgData name="Regier, Peter J" userId="0e6fdf28-0650-4a12-be1b-e387ca74a288" providerId="ADAL" clId="{AD88D157-9B97-2D45-8DEC-5492925A8F0E}" dt="2022-07-28T21:51:46.813" v="1455" actId="478"/>
          <ac:spMkLst>
            <pc:docMk/>
            <pc:sldMk cId="2757031162" sldId="260"/>
            <ac:spMk id="8" creationId="{EDDF7B60-E59B-5244-E55D-AD5B93919875}"/>
          </ac:spMkLst>
        </pc:spChg>
        <pc:spChg chg="add mod">
          <ac:chgData name="Regier, Peter J" userId="0e6fdf28-0650-4a12-be1b-e387ca74a288" providerId="ADAL" clId="{AD88D157-9B97-2D45-8DEC-5492925A8F0E}" dt="2022-07-28T22:00:54.446" v="1523" actId="1076"/>
          <ac:spMkLst>
            <pc:docMk/>
            <pc:sldMk cId="2757031162" sldId="260"/>
            <ac:spMk id="15" creationId="{44D2C78E-4C92-E243-7E7A-D12AD9205882}"/>
          </ac:spMkLst>
        </pc:spChg>
        <pc:spChg chg="add mod">
          <ac:chgData name="Regier, Peter J" userId="0e6fdf28-0650-4a12-be1b-e387ca74a288" providerId="ADAL" clId="{AD88D157-9B97-2D45-8DEC-5492925A8F0E}" dt="2022-07-28T22:01:10.061" v="1526" actId="1076"/>
          <ac:spMkLst>
            <pc:docMk/>
            <pc:sldMk cId="2757031162" sldId="260"/>
            <ac:spMk id="16" creationId="{BF34461D-0ED9-5CD4-B5F4-4BB8C1F5F70E}"/>
          </ac:spMkLst>
        </pc:spChg>
        <pc:spChg chg="add mod">
          <ac:chgData name="Regier, Peter J" userId="0e6fdf28-0650-4a12-be1b-e387ca74a288" providerId="ADAL" clId="{AD88D157-9B97-2D45-8DEC-5492925A8F0E}" dt="2022-07-28T22:01:06.632" v="1525" actId="1076"/>
          <ac:spMkLst>
            <pc:docMk/>
            <pc:sldMk cId="2757031162" sldId="260"/>
            <ac:spMk id="17" creationId="{0CC452D4-BBC4-5049-8392-DA4838FE1D61}"/>
          </ac:spMkLst>
        </pc:spChg>
        <pc:picChg chg="del mod">
          <ac:chgData name="Regier, Peter J" userId="0e6fdf28-0650-4a12-be1b-e387ca74a288" providerId="ADAL" clId="{AD88D157-9B97-2D45-8DEC-5492925A8F0E}" dt="2022-07-28T21:59:01.783" v="1484" actId="478"/>
          <ac:picMkLst>
            <pc:docMk/>
            <pc:sldMk cId="2757031162" sldId="260"/>
            <ac:picMk id="7" creationId="{84FDC6DD-12A2-B91F-B65D-A953AA7BAA89}"/>
          </ac:picMkLst>
        </pc:picChg>
        <pc:picChg chg="del mod">
          <ac:chgData name="Regier, Peter J" userId="0e6fdf28-0650-4a12-be1b-e387ca74a288" providerId="ADAL" clId="{AD88D157-9B97-2D45-8DEC-5492925A8F0E}" dt="2022-07-28T21:59:01.783" v="1484" actId="478"/>
          <ac:picMkLst>
            <pc:docMk/>
            <pc:sldMk cId="2757031162" sldId="260"/>
            <ac:picMk id="9" creationId="{50E7417E-5964-7281-7591-7CC0E16BAC04}"/>
          </ac:picMkLst>
        </pc:picChg>
        <pc:picChg chg="add mod modCrop">
          <ac:chgData name="Regier, Peter J" userId="0e6fdf28-0650-4a12-be1b-e387ca74a288" providerId="ADAL" clId="{AD88D157-9B97-2D45-8DEC-5492925A8F0E}" dt="2022-07-28T22:00:46.131" v="1522" actId="732"/>
          <ac:picMkLst>
            <pc:docMk/>
            <pc:sldMk cId="2757031162" sldId="260"/>
            <ac:picMk id="10" creationId="{9E7C22A8-F7F9-D0D3-406E-6347C420C5E9}"/>
          </ac:picMkLst>
        </pc:picChg>
        <pc:picChg chg="add mod modCrop">
          <ac:chgData name="Regier, Peter J" userId="0e6fdf28-0650-4a12-be1b-e387ca74a288" providerId="ADAL" clId="{AD88D157-9B97-2D45-8DEC-5492925A8F0E}" dt="2022-07-28T22:01:10.061" v="1526" actId="1076"/>
          <ac:picMkLst>
            <pc:docMk/>
            <pc:sldMk cId="2757031162" sldId="260"/>
            <ac:picMk id="12" creationId="{6168FE60-9EC2-AB92-2398-3C2D5DA4CF5B}"/>
          </ac:picMkLst>
        </pc:picChg>
        <pc:picChg chg="add mod modCrop">
          <ac:chgData name="Regier, Peter J" userId="0e6fdf28-0650-4a12-be1b-e387ca74a288" providerId="ADAL" clId="{AD88D157-9B97-2D45-8DEC-5492925A8F0E}" dt="2022-07-28T22:01:06.632" v="1525" actId="1076"/>
          <ac:picMkLst>
            <pc:docMk/>
            <pc:sldMk cId="2757031162" sldId="260"/>
            <ac:picMk id="14" creationId="{C8106127-9541-363B-AF79-740934062057}"/>
          </ac:picMkLst>
        </pc:picChg>
        <pc:picChg chg="add del">
          <ac:chgData name="Regier, Peter J" userId="0e6fdf28-0650-4a12-be1b-e387ca74a288" providerId="ADAL" clId="{AD88D157-9B97-2D45-8DEC-5492925A8F0E}" dt="2022-07-28T21:53:06.259" v="1456" actId="478"/>
          <ac:picMkLst>
            <pc:docMk/>
            <pc:sldMk cId="2757031162" sldId="260"/>
            <ac:picMk id="1026" creationId="{B6BCB881-24B6-8D35-B14E-7B53778E48E8}"/>
          </ac:picMkLst>
        </pc:picChg>
      </pc:sldChg>
      <pc:sldChg chg="addSp modSp mod ord">
        <pc:chgData name="Regier, Peter J" userId="0e6fdf28-0650-4a12-be1b-e387ca74a288" providerId="ADAL" clId="{AD88D157-9B97-2D45-8DEC-5492925A8F0E}" dt="2022-07-28T23:28:12.142" v="1671" actId="20578"/>
        <pc:sldMkLst>
          <pc:docMk/>
          <pc:sldMk cId="3747268681" sldId="261"/>
        </pc:sldMkLst>
        <pc:spChg chg="mod">
          <ac:chgData name="Regier, Peter J" userId="0e6fdf28-0650-4a12-be1b-e387ca74a288" providerId="ADAL" clId="{AD88D157-9B97-2D45-8DEC-5492925A8F0E}" dt="2022-07-07T22:18:12.021" v="1134" actId="20577"/>
          <ac:spMkLst>
            <pc:docMk/>
            <pc:sldMk cId="3747268681" sldId="261"/>
            <ac:spMk id="3" creationId="{9DD17DD5-1D31-4BB4-4B36-8B493E7EE597}"/>
          </ac:spMkLst>
        </pc:spChg>
        <pc:spChg chg="add mod">
          <ac:chgData name="Regier, Peter J" userId="0e6fdf28-0650-4a12-be1b-e387ca74a288" providerId="ADAL" clId="{AD88D157-9B97-2D45-8DEC-5492925A8F0E}" dt="2022-07-07T22:18:55.503" v="1174" actId="20577"/>
          <ac:spMkLst>
            <pc:docMk/>
            <pc:sldMk cId="3747268681" sldId="261"/>
            <ac:spMk id="6" creationId="{76ADD1D4-4E24-C7AF-29A8-6CF77D302C4F}"/>
          </ac:spMkLst>
        </pc:spChg>
        <pc:cxnChg chg="add mod">
          <ac:chgData name="Regier, Peter J" userId="0e6fdf28-0650-4a12-be1b-e387ca74a288" providerId="ADAL" clId="{AD88D157-9B97-2D45-8DEC-5492925A8F0E}" dt="2022-07-07T22:18:35.274" v="1136" actId="692"/>
          <ac:cxnSpMkLst>
            <pc:docMk/>
            <pc:sldMk cId="3747268681" sldId="261"/>
            <ac:cxnSpMk id="5" creationId="{3CFEDABD-B82D-3764-B35B-8F30F8DDCF42}"/>
          </ac:cxnSpMkLst>
        </pc:cxnChg>
      </pc:sldChg>
      <pc:sldChg chg="addSp delSp modSp mod ord">
        <pc:chgData name="Regier, Peter J" userId="0e6fdf28-0650-4a12-be1b-e387ca74a288" providerId="ADAL" clId="{AD88D157-9B97-2D45-8DEC-5492925A8F0E}" dt="2022-07-28T23:30:32.841" v="1734" actId="1076"/>
        <pc:sldMkLst>
          <pc:docMk/>
          <pc:sldMk cId="3971776726" sldId="262"/>
        </pc:sldMkLst>
        <pc:spChg chg="add mod">
          <ac:chgData name="Regier, Peter J" userId="0e6fdf28-0650-4a12-be1b-e387ca74a288" providerId="ADAL" clId="{AD88D157-9B97-2D45-8DEC-5492925A8F0E}" dt="2022-07-07T21:37:09.475" v="169" actId="20577"/>
          <ac:spMkLst>
            <pc:docMk/>
            <pc:sldMk cId="3971776726" sldId="262"/>
            <ac:spMk id="2" creationId="{41B6C57F-127D-08A5-C795-2FAE986488CC}"/>
          </ac:spMkLst>
        </pc:spChg>
        <pc:spChg chg="add mod">
          <ac:chgData name="Regier, Peter J" userId="0e6fdf28-0650-4a12-be1b-e387ca74a288" providerId="ADAL" clId="{AD88D157-9B97-2D45-8DEC-5492925A8F0E}" dt="2022-07-07T21:37:24.353" v="194" actId="20577"/>
          <ac:spMkLst>
            <pc:docMk/>
            <pc:sldMk cId="3971776726" sldId="262"/>
            <ac:spMk id="3" creationId="{2E47417F-1E19-9721-2444-150D2C0A46BD}"/>
          </ac:spMkLst>
        </pc:spChg>
        <pc:spChg chg="add del mod">
          <ac:chgData name="Regier, Peter J" userId="0e6fdf28-0650-4a12-be1b-e387ca74a288" providerId="ADAL" clId="{AD88D157-9B97-2D45-8DEC-5492925A8F0E}" dt="2022-07-28T23:30:28.427" v="1733" actId="478"/>
          <ac:spMkLst>
            <pc:docMk/>
            <pc:sldMk cId="3971776726" sldId="262"/>
            <ac:spMk id="4" creationId="{A98DB585-B9A9-68F5-8B01-6668A1379BC0}"/>
          </ac:spMkLst>
        </pc:spChg>
        <pc:spChg chg="add mod">
          <ac:chgData name="Regier, Peter J" userId="0e6fdf28-0650-4a12-be1b-e387ca74a288" providerId="ADAL" clId="{AD88D157-9B97-2D45-8DEC-5492925A8F0E}" dt="2022-07-28T23:30:32.841" v="1734" actId="1076"/>
          <ac:spMkLst>
            <pc:docMk/>
            <pc:sldMk cId="3971776726" sldId="262"/>
            <ac:spMk id="5" creationId="{89917568-2085-AD82-3052-1D198F580196}"/>
          </ac:spMkLst>
        </pc:spChg>
        <pc:spChg chg="add mod">
          <ac:chgData name="Regier, Peter J" userId="0e6fdf28-0650-4a12-be1b-e387ca74a288" providerId="ADAL" clId="{AD88D157-9B97-2D45-8DEC-5492925A8F0E}" dt="2022-07-07T21:37:33.184" v="207" actId="1076"/>
          <ac:spMkLst>
            <pc:docMk/>
            <pc:sldMk cId="3971776726" sldId="262"/>
            <ac:spMk id="6" creationId="{0A5F323C-0E97-E47D-EECA-9C6783E1E8A5}"/>
          </ac:spMkLst>
        </pc:spChg>
        <pc:spChg chg="add mod">
          <ac:chgData name="Regier, Peter J" userId="0e6fdf28-0650-4a12-be1b-e387ca74a288" providerId="ADAL" clId="{AD88D157-9B97-2D45-8DEC-5492925A8F0E}" dt="2022-07-28T23:30:32.841" v="1734" actId="1076"/>
          <ac:spMkLst>
            <pc:docMk/>
            <pc:sldMk cId="3971776726" sldId="262"/>
            <ac:spMk id="7" creationId="{39C07F7F-1FE9-AF11-E72A-74B433B0385E}"/>
          </ac:spMkLst>
        </pc:spChg>
        <pc:spChg chg="add mod">
          <ac:chgData name="Regier, Peter J" userId="0e6fdf28-0650-4a12-be1b-e387ca74a288" providerId="ADAL" clId="{AD88D157-9B97-2D45-8DEC-5492925A8F0E}" dt="2022-07-07T21:38:28.391" v="451" actId="1076"/>
          <ac:spMkLst>
            <pc:docMk/>
            <pc:sldMk cId="3971776726" sldId="262"/>
            <ac:spMk id="8" creationId="{F3ECE836-7BF7-FD1C-E4A0-2B71393DF983}"/>
          </ac:spMkLst>
        </pc:spChg>
      </pc:sldChg>
      <pc:sldChg chg="addSp delSp modSp mod">
        <pc:chgData name="Regier, Peter J" userId="0e6fdf28-0650-4a12-be1b-e387ca74a288" providerId="ADAL" clId="{AD88D157-9B97-2D45-8DEC-5492925A8F0E}" dt="2022-07-28T23:01:39.281" v="1579" actId="1076"/>
        <pc:sldMkLst>
          <pc:docMk/>
          <pc:sldMk cId="2861874216" sldId="263"/>
        </pc:sldMkLst>
        <pc:spChg chg="add mod">
          <ac:chgData name="Regier, Peter J" userId="0e6fdf28-0650-4a12-be1b-e387ca74a288" providerId="ADAL" clId="{AD88D157-9B97-2D45-8DEC-5492925A8F0E}" dt="2022-07-28T23:00:42.209" v="1569" actId="20577"/>
          <ac:spMkLst>
            <pc:docMk/>
            <pc:sldMk cId="2861874216" sldId="263"/>
            <ac:spMk id="4" creationId="{6DC50690-EFA5-A54A-6E3C-97C2578DEE16}"/>
          </ac:spMkLst>
        </pc:spChg>
        <pc:picChg chg="del">
          <ac:chgData name="Regier, Peter J" userId="0e6fdf28-0650-4a12-be1b-e387ca74a288" providerId="ADAL" clId="{AD88D157-9B97-2D45-8DEC-5492925A8F0E}" dt="2022-07-28T22:30:51.022" v="1527" actId="478"/>
          <ac:picMkLst>
            <pc:docMk/>
            <pc:sldMk cId="2861874216" sldId="263"/>
            <ac:picMk id="3" creationId="{2E795215-EF45-D380-F52A-2C1B2D3177FD}"/>
          </ac:picMkLst>
        </pc:picChg>
        <pc:picChg chg="add del mod">
          <ac:chgData name="Regier, Peter J" userId="0e6fdf28-0650-4a12-be1b-e387ca74a288" providerId="ADAL" clId="{AD88D157-9B97-2D45-8DEC-5492925A8F0E}" dt="2022-07-28T22:35:46.120" v="1530" actId="478"/>
          <ac:picMkLst>
            <pc:docMk/>
            <pc:sldMk cId="2861874216" sldId="263"/>
            <ac:picMk id="5" creationId="{9C2A93B3-5F99-BB24-E287-BB82750FFE3A}"/>
          </ac:picMkLst>
        </pc:picChg>
        <pc:picChg chg="add del mod">
          <ac:chgData name="Regier, Peter J" userId="0e6fdf28-0650-4a12-be1b-e387ca74a288" providerId="ADAL" clId="{AD88D157-9B97-2D45-8DEC-5492925A8F0E}" dt="2022-07-28T23:00:35.306" v="1564" actId="478"/>
          <ac:picMkLst>
            <pc:docMk/>
            <pc:sldMk cId="2861874216" sldId="263"/>
            <ac:picMk id="6" creationId="{322736D0-716F-2F72-1584-451092249517}"/>
          </ac:picMkLst>
        </pc:picChg>
        <pc:picChg chg="add del mod">
          <ac:chgData name="Regier, Peter J" userId="0e6fdf28-0650-4a12-be1b-e387ca74a288" providerId="ADAL" clId="{AD88D157-9B97-2D45-8DEC-5492925A8F0E}" dt="2022-07-28T23:00:43.198" v="1570" actId="478"/>
          <ac:picMkLst>
            <pc:docMk/>
            <pc:sldMk cId="2861874216" sldId="263"/>
            <ac:picMk id="7" creationId="{C056E1B8-7C70-7894-72C7-30C54D88F035}"/>
          </ac:picMkLst>
        </pc:picChg>
        <pc:picChg chg="add mod">
          <ac:chgData name="Regier, Peter J" userId="0e6fdf28-0650-4a12-be1b-e387ca74a288" providerId="ADAL" clId="{AD88D157-9B97-2D45-8DEC-5492925A8F0E}" dt="2022-07-28T23:01:39.281" v="1579" actId="1076"/>
          <ac:picMkLst>
            <pc:docMk/>
            <pc:sldMk cId="2861874216" sldId="263"/>
            <ac:picMk id="9" creationId="{C9985521-F34D-C5CC-2E65-A9B087F26AFB}"/>
          </ac:picMkLst>
        </pc:picChg>
      </pc:sldChg>
      <pc:sldChg chg="addSp modSp new mod">
        <pc:chgData name="Regier, Peter J" userId="0e6fdf28-0650-4a12-be1b-e387ca74a288" providerId="ADAL" clId="{AD88D157-9B97-2D45-8DEC-5492925A8F0E}" dt="2022-07-07T22:01:45.342" v="596" actId="20577"/>
        <pc:sldMkLst>
          <pc:docMk/>
          <pc:sldMk cId="164066355" sldId="264"/>
        </pc:sldMkLst>
        <pc:spChg chg="add mod">
          <ac:chgData name="Regier, Peter J" userId="0e6fdf28-0650-4a12-be1b-e387ca74a288" providerId="ADAL" clId="{AD88D157-9B97-2D45-8DEC-5492925A8F0E}" dt="2022-07-07T22:01:38.478" v="585" actId="1076"/>
          <ac:spMkLst>
            <pc:docMk/>
            <pc:sldMk cId="164066355" sldId="264"/>
            <ac:spMk id="2" creationId="{AC61EF63-0383-395B-C621-EEFFD0D34646}"/>
          </ac:spMkLst>
        </pc:spChg>
        <pc:spChg chg="add mod">
          <ac:chgData name="Regier, Peter J" userId="0e6fdf28-0650-4a12-be1b-e387ca74a288" providerId="ADAL" clId="{AD88D157-9B97-2D45-8DEC-5492925A8F0E}" dt="2022-07-07T22:01:45.342" v="596" actId="20577"/>
          <ac:spMkLst>
            <pc:docMk/>
            <pc:sldMk cId="164066355" sldId="264"/>
            <ac:spMk id="3" creationId="{DD029AF6-2DC3-A59A-0BD3-BD2F7DCEBD54}"/>
          </ac:spMkLst>
        </pc:spChg>
      </pc:sldChg>
      <pc:sldChg chg="modSp new mod ord">
        <pc:chgData name="Regier, Peter J" userId="0e6fdf28-0650-4a12-be1b-e387ca74a288" providerId="ADAL" clId="{AD88D157-9B97-2D45-8DEC-5492925A8F0E}" dt="2022-07-28T21:45:54.415" v="1450" actId="20577"/>
        <pc:sldMkLst>
          <pc:docMk/>
          <pc:sldMk cId="46550633" sldId="265"/>
        </pc:sldMkLst>
        <pc:spChg chg="mod">
          <ac:chgData name="Regier, Peter J" userId="0e6fdf28-0650-4a12-be1b-e387ca74a288" providerId="ADAL" clId="{AD88D157-9B97-2D45-8DEC-5492925A8F0E}" dt="2022-07-07T22:13:14.417" v="759" actId="20577"/>
          <ac:spMkLst>
            <pc:docMk/>
            <pc:sldMk cId="46550633" sldId="265"/>
            <ac:spMk id="2" creationId="{71376013-391C-0BCF-DE70-19C55DF1C152}"/>
          </ac:spMkLst>
        </pc:spChg>
        <pc:spChg chg="mod">
          <ac:chgData name="Regier, Peter J" userId="0e6fdf28-0650-4a12-be1b-e387ca74a288" providerId="ADAL" clId="{AD88D157-9B97-2D45-8DEC-5492925A8F0E}" dt="2022-07-28T21:45:54.415" v="1450" actId="20577"/>
          <ac:spMkLst>
            <pc:docMk/>
            <pc:sldMk cId="46550633" sldId="265"/>
            <ac:spMk id="3" creationId="{F7E8F881-C92C-C8FF-AD73-C694B5205652}"/>
          </ac:spMkLst>
        </pc:spChg>
      </pc:sldChg>
      <pc:sldChg chg="addSp modSp new mod">
        <pc:chgData name="Regier, Peter J" userId="0e6fdf28-0650-4a12-be1b-e387ca74a288" providerId="ADAL" clId="{AD88D157-9B97-2D45-8DEC-5492925A8F0E}" dt="2022-07-07T22:24:36.051" v="1365" actId="1076"/>
        <pc:sldMkLst>
          <pc:docMk/>
          <pc:sldMk cId="4019002698" sldId="266"/>
        </pc:sldMkLst>
        <pc:spChg chg="add mod">
          <ac:chgData name="Regier, Peter J" userId="0e6fdf28-0650-4a12-be1b-e387ca74a288" providerId="ADAL" clId="{AD88D157-9B97-2D45-8DEC-5492925A8F0E}" dt="2022-07-07T22:23:35.516" v="1213" actId="1076"/>
          <ac:spMkLst>
            <pc:docMk/>
            <pc:sldMk cId="4019002698" sldId="266"/>
            <ac:spMk id="4" creationId="{ADEF0847-EDC3-0ED1-CE79-C643DC3F4B6B}"/>
          </ac:spMkLst>
        </pc:spChg>
        <pc:spChg chg="add mod">
          <ac:chgData name="Regier, Peter J" userId="0e6fdf28-0650-4a12-be1b-e387ca74a288" providerId="ADAL" clId="{AD88D157-9B97-2D45-8DEC-5492925A8F0E}" dt="2022-07-07T22:23:53.822" v="1222" actId="688"/>
          <ac:spMkLst>
            <pc:docMk/>
            <pc:sldMk cId="4019002698" sldId="266"/>
            <ac:spMk id="7" creationId="{89502437-945B-BC3B-878D-59BCA7D7F969}"/>
          </ac:spMkLst>
        </pc:spChg>
        <pc:spChg chg="add mod">
          <ac:chgData name="Regier, Peter J" userId="0e6fdf28-0650-4a12-be1b-e387ca74a288" providerId="ADAL" clId="{AD88D157-9B97-2D45-8DEC-5492925A8F0E}" dt="2022-07-07T22:24:36.051" v="1365" actId="1076"/>
          <ac:spMkLst>
            <pc:docMk/>
            <pc:sldMk cId="4019002698" sldId="266"/>
            <ac:spMk id="8" creationId="{169768C4-E31D-221E-4ABF-4AD7FB405E0F}"/>
          </ac:spMkLst>
        </pc:spChg>
        <pc:cxnChg chg="add">
          <ac:chgData name="Regier, Peter J" userId="0e6fdf28-0650-4a12-be1b-e387ca74a288" providerId="ADAL" clId="{AD88D157-9B97-2D45-8DEC-5492925A8F0E}" dt="2022-07-07T22:23:21.741" v="1183" actId="11529"/>
          <ac:cxnSpMkLst>
            <pc:docMk/>
            <pc:sldMk cId="4019002698" sldId="266"/>
            <ac:cxnSpMk id="3" creationId="{E54345EB-2571-6BE1-0D68-03819BF1B044}"/>
          </ac:cxnSpMkLst>
        </pc:cxnChg>
        <pc:cxnChg chg="add mod">
          <ac:chgData name="Regier, Peter J" userId="0e6fdf28-0650-4a12-be1b-e387ca74a288" providerId="ADAL" clId="{AD88D157-9B97-2D45-8DEC-5492925A8F0E}" dt="2022-07-07T22:23:41.144" v="1216" actId="1076"/>
          <ac:cxnSpMkLst>
            <pc:docMk/>
            <pc:sldMk cId="4019002698" sldId="266"/>
            <ac:cxnSpMk id="5" creationId="{4DC6BCB2-59C7-FFF2-89F7-25AC00809D15}"/>
          </ac:cxnSpMkLst>
        </pc:cxnChg>
      </pc:sldChg>
      <pc:sldChg chg="addSp modSp new mod">
        <pc:chgData name="Regier, Peter J" userId="0e6fdf28-0650-4a12-be1b-e387ca74a288" providerId="ADAL" clId="{AD88D157-9B97-2D45-8DEC-5492925A8F0E}" dt="2022-07-28T22:38:21.924" v="1563" actId="1076"/>
        <pc:sldMkLst>
          <pc:docMk/>
          <pc:sldMk cId="3258966812" sldId="267"/>
        </pc:sldMkLst>
        <pc:spChg chg="add mod">
          <ac:chgData name="Regier, Peter J" userId="0e6fdf28-0650-4a12-be1b-e387ca74a288" providerId="ADAL" clId="{AD88D157-9B97-2D45-8DEC-5492925A8F0E}" dt="2022-07-28T22:38:21.924" v="1563" actId="1076"/>
          <ac:spMkLst>
            <pc:docMk/>
            <pc:sldMk cId="3258966812" sldId="267"/>
            <ac:spMk id="2" creationId="{4734516A-4640-0010-689F-98A7B11C772C}"/>
          </ac:spMkLst>
        </pc:spChg>
        <pc:spChg chg="add mod">
          <ac:chgData name="Regier, Peter J" userId="0e6fdf28-0650-4a12-be1b-e387ca74a288" providerId="ADAL" clId="{AD88D157-9B97-2D45-8DEC-5492925A8F0E}" dt="2022-07-28T22:38:21.924" v="1563" actId="1076"/>
          <ac:spMkLst>
            <pc:docMk/>
            <pc:sldMk cId="3258966812" sldId="267"/>
            <ac:spMk id="3" creationId="{C15B7C16-465A-CD45-C728-A63720636845}"/>
          </ac:spMkLst>
        </pc:spChg>
        <pc:picChg chg="add mod">
          <ac:chgData name="Regier, Peter J" userId="0e6fdf28-0650-4a12-be1b-e387ca74a288" providerId="ADAL" clId="{AD88D157-9B97-2D45-8DEC-5492925A8F0E}" dt="2022-07-28T22:38:21.924" v="1563" actId="1076"/>
          <ac:picMkLst>
            <pc:docMk/>
            <pc:sldMk cId="3258966812" sldId="267"/>
            <ac:picMk id="4" creationId="{23EB5F50-4201-0465-9C29-55229974F94A}"/>
          </ac:picMkLst>
        </pc:picChg>
      </pc:sldChg>
      <pc:sldChg chg="addSp modSp new mod">
        <pc:chgData name="Regier, Peter J" userId="0e6fdf28-0650-4a12-be1b-e387ca74a288" providerId="ADAL" clId="{AD88D157-9B97-2D45-8DEC-5492925A8F0E}" dt="2022-08-02T20:04:01.686" v="2731" actId="20577"/>
        <pc:sldMkLst>
          <pc:docMk/>
          <pc:sldMk cId="673258955" sldId="268"/>
        </pc:sldMkLst>
        <pc:spChg chg="add mod">
          <ac:chgData name="Regier, Peter J" userId="0e6fdf28-0650-4a12-be1b-e387ca74a288" providerId="ADAL" clId="{AD88D157-9B97-2D45-8DEC-5492925A8F0E}" dt="2022-07-28T23:25:28.678" v="1656" actId="20577"/>
          <ac:spMkLst>
            <pc:docMk/>
            <pc:sldMk cId="673258955" sldId="268"/>
            <ac:spMk id="2" creationId="{B3648171-10C6-B2B7-334C-D6D5575F3D7C}"/>
          </ac:spMkLst>
        </pc:spChg>
        <pc:graphicFrameChg chg="add mod modGraphic">
          <ac:chgData name="Regier, Peter J" userId="0e6fdf28-0650-4a12-be1b-e387ca74a288" providerId="ADAL" clId="{AD88D157-9B97-2D45-8DEC-5492925A8F0E}" dt="2022-08-02T20:04:01.686" v="2731" actId="20577"/>
          <ac:graphicFrameMkLst>
            <pc:docMk/>
            <pc:sldMk cId="673258955" sldId="268"/>
            <ac:graphicFrameMk id="3" creationId="{DC0CE398-7D00-394C-7E01-899E625B6483}"/>
          </ac:graphicFrameMkLst>
        </pc:graphicFrameChg>
      </pc:sldChg>
      <pc:sldChg chg="addSp delSp modSp new mod ord">
        <pc:chgData name="Regier, Peter J" userId="0e6fdf28-0650-4a12-be1b-e387ca74a288" providerId="ADAL" clId="{AD88D157-9B97-2D45-8DEC-5492925A8F0E}" dt="2022-08-08T00:16:02.245" v="2763" actId="1076"/>
        <pc:sldMkLst>
          <pc:docMk/>
          <pc:sldMk cId="2556823817" sldId="269"/>
        </pc:sldMkLst>
        <pc:spChg chg="add del">
          <ac:chgData name="Regier, Peter J" userId="0e6fdf28-0650-4a12-be1b-e387ca74a288" providerId="ADAL" clId="{AD88D157-9B97-2D45-8DEC-5492925A8F0E}" dt="2022-07-28T23:27:04.178" v="1659" actId="478"/>
          <ac:spMkLst>
            <pc:docMk/>
            <pc:sldMk cId="2556823817" sldId="269"/>
            <ac:spMk id="2" creationId="{6227AE48-A279-D4A6-EE19-CC3CDCA7146E}"/>
          </ac:spMkLst>
        </pc:spChg>
        <pc:spChg chg="add del mod">
          <ac:chgData name="Regier, Peter J" userId="0e6fdf28-0650-4a12-be1b-e387ca74a288" providerId="ADAL" clId="{AD88D157-9B97-2D45-8DEC-5492925A8F0E}" dt="2022-08-08T00:15:56.629" v="2761" actId="478"/>
          <ac:spMkLst>
            <pc:docMk/>
            <pc:sldMk cId="2556823817" sldId="269"/>
            <ac:spMk id="3" creationId="{74FE560A-ADDA-5C59-D7F1-5258C62021C1}"/>
          </ac:spMkLst>
        </pc:spChg>
        <pc:picChg chg="add mod">
          <ac:chgData name="Regier, Peter J" userId="0e6fdf28-0650-4a12-be1b-e387ca74a288" providerId="ADAL" clId="{AD88D157-9B97-2D45-8DEC-5492925A8F0E}" dt="2022-08-08T00:16:02.245" v="2763" actId="1076"/>
          <ac:picMkLst>
            <pc:docMk/>
            <pc:sldMk cId="2556823817" sldId="269"/>
            <ac:picMk id="2" creationId="{B0729439-CB07-E9F5-37B0-436F36109451}"/>
          </ac:picMkLst>
        </pc:picChg>
        <pc:picChg chg="add del mod">
          <ac:chgData name="Regier, Peter J" userId="0e6fdf28-0650-4a12-be1b-e387ca74a288" providerId="ADAL" clId="{AD88D157-9B97-2D45-8DEC-5492925A8F0E}" dt="2022-07-28T23:27:38.540" v="1664" actId="478"/>
          <ac:picMkLst>
            <pc:docMk/>
            <pc:sldMk cId="2556823817" sldId="269"/>
            <ac:picMk id="4" creationId="{391FD7E6-F82C-7C6A-F675-70FE8AA0F3CC}"/>
          </ac:picMkLst>
        </pc:picChg>
      </pc:sldChg>
      <pc:sldChg chg="addSp modSp new mod">
        <pc:chgData name="Regier, Peter J" userId="0e6fdf28-0650-4a12-be1b-e387ca74a288" providerId="ADAL" clId="{AD88D157-9B97-2D45-8DEC-5492925A8F0E}" dt="2022-07-28T23:33:51.331" v="2128" actId="14100"/>
        <pc:sldMkLst>
          <pc:docMk/>
          <pc:sldMk cId="559089841" sldId="270"/>
        </pc:sldMkLst>
        <pc:spChg chg="add mod">
          <ac:chgData name="Regier, Peter J" userId="0e6fdf28-0650-4a12-be1b-e387ca74a288" providerId="ADAL" clId="{AD88D157-9B97-2D45-8DEC-5492925A8F0E}" dt="2022-07-28T23:32:30.216" v="2002" actId="20577"/>
          <ac:spMkLst>
            <pc:docMk/>
            <pc:sldMk cId="559089841" sldId="270"/>
            <ac:spMk id="2" creationId="{338168E1-B841-84B2-8737-89D9C951BA86}"/>
          </ac:spMkLst>
        </pc:spChg>
        <pc:spChg chg="add mod">
          <ac:chgData name="Regier, Peter J" userId="0e6fdf28-0650-4a12-be1b-e387ca74a288" providerId="ADAL" clId="{AD88D157-9B97-2D45-8DEC-5492925A8F0E}" dt="2022-07-28T23:32:41.279" v="2004" actId="207"/>
          <ac:spMkLst>
            <pc:docMk/>
            <pc:sldMk cId="559089841" sldId="270"/>
            <ac:spMk id="3" creationId="{8EFAEA38-86BF-10CF-8264-486304D1ED61}"/>
          </ac:spMkLst>
        </pc:spChg>
        <pc:spChg chg="add mod">
          <ac:chgData name="Regier, Peter J" userId="0e6fdf28-0650-4a12-be1b-e387ca74a288" providerId="ADAL" clId="{AD88D157-9B97-2D45-8DEC-5492925A8F0E}" dt="2022-07-28T23:32:53.457" v="2010" actId="1076"/>
          <ac:spMkLst>
            <pc:docMk/>
            <pc:sldMk cId="559089841" sldId="270"/>
            <ac:spMk id="4" creationId="{D5BBBCC1-FFD4-C491-F990-1B9524769FD3}"/>
          </ac:spMkLst>
        </pc:spChg>
        <pc:spChg chg="add mod">
          <ac:chgData name="Regier, Peter J" userId="0e6fdf28-0650-4a12-be1b-e387ca74a288" providerId="ADAL" clId="{AD88D157-9B97-2D45-8DEC-5492925A8F0E}" dt="2022-07-28T23:33:51.331" v="2128" actId="14100"/>
          <ac:spMkLst>
            <pc:docMk/>
            <pc:sldMk cId="559089841" sldId="270"/>
            <ac:spMk id="5" creationId="{D7D15F27-9B99-8ED1-C948-26B8E3C2DBDC}"/>
          </ac:spMkLst>
        </pc:spChg>
        <pc:spChg chg="add mod">
          <ac:chgData name="Regier, Peter J" userId="0e6fdf28-0650-4a12-be1b-e387ca74a288" providerId="ADAL" clId="{AD88D157-9B97-2D45-8DEC-5492925A8F0E}" dt="2022-07-28T23:33:19.542" v="2099" actId="1076"/>
          <ac:spMkLst>
            <pc:docMk/>
            <pc:sldMk cId="559089841" sldId="270"/>
            <ac:spMk id="6" creationId="{B53C9494-DDF0-2DA4-FE36-DF7BD58B51DA}"/>
          </ac:spMkLst>
        </pc:spChg>
      </pc:sldChg>
      <pc:sldChg chg="addSp modSp new del mod">
        <pc:chgData name="Regier, Peter J" userId="0e6fdf28-0650-4a12-be1b-e387ca74a288" providerId="ADAL" clId="{AD88D157-9B97-2D45-8DEC-5492925A8F0E}" dt="2022-07-28T23:30:21.761" v="1732" actId="2696"/>
        <pc:sldMkLst>
          <pc:docMk/>
          <pc:sldMk cId="1585779450" sldId="270"/>
        </pc:sldMkLst>
        <pc:spChg chg="add mod">
          <ac:chgData name="Regier, Peter J" userId="0e6fdf28-0650-4a12-be1b-e387ca74a288" providerId="ADAL" clId="{AD88D157-9B97-2D45-8DEC-5492925A8F0E}" dt="2022-07-28T23:29:55.730" v="1731" actId="20577"/>
          <ac:spMkLst>
            <pc:docMk/>
            <pc:sldMk cId="1585779450" sldId="270"/>
            <ac:spMk id="3" creationId="{83596568-437A-AB54-3BD4-4EBB83EB33B7}"/>
          </ac:spMkLst>
        </pc:spChg>
        <pc:picChg chg="add mod modCrop">
          <ac:chgData name="Regier, Peter J" userId="0e6fdf28-0650-4a12-be1b-e387ca74a288" providerId="ADAL" clId="{AD88D157-9B97-2D45-8DEC-5492925A8F0E}" dt="2022-07-28T23:29:40.547" v="1674" actId="732"/>
          <ac:picMkLst>
            <pc:docMk/>
            <pc:sldMk cId="1585779450" sldId="270"/>
            <ac:picMk id="2" creationId="{AF1CB731-9C8E-E7E8-830B-FFC257CDD560}"/>
          </ac:picMkLst>
        </pc:picChg>
      </pc:sldChg>
      <pc:sldChg chg="modSp add mod ord">
        <pc:chgData name="Regier, Peter J" userId="0e6fdf28-0650-4a12-be1b-e387ca74a288" providerId="ADAL" clId="{AD88D157-9B97-2D45-8DEC-5492925A8F0E}" dt="2022-07-28T23:45:59.516" v="2230" actId="20577"/>
        <pc:sldMkLst>
          <pc:docMk/>
          <pc:sldMk cId="1682531792" sldId="271"/>
        </pc:sldMkLst>
        <pc:spChg chg="mod">
          <ac:chgData name="Regier, Peter J" userId="0e6fdf28-0650-4a12-be1b-e387ca74a288" providerId="ADAL" clId="{AD88D157-9B97-2D45-8DEC-5492925A8F0E}" dt="2022-07-28T23:45:59.516" v="2230" actId="20577"/>
          <ac:spMkLst>
            <pc:docMk/>
            <pc:sldMk cId="1682531792" sldId="271"/>
            <ac:spMk id="2" creationId="{B3648171-10C6-B2B7-334C-D6D5575F3D7C}"/>
          </ac:spMkLst>
        </pc:spChg>
      </pc:sldChg>
      <pc:sldChg chg="modSp new mod">
        <pc:chgData name="Regier, Peter J" userId="0e6fdf28-0650-4a12-be1b-e387ca74a288" providerId="ADAL" clId="{AD88D157-9B97-2D45-8DEC-5492925A8F0E}" dt="2022-07-29T00:00:23.096" v="2594" actId="20577"/>
        <pc:sldMkLst>
          <pc:docMk/>
          <pc:sldMk cId="2402115267" sldId="272"/>
        </pc:sldMkLst>
        <pc:spChg chg="mod">
          <ac:chgData name="Regier, Peter J" userId="0e6fdf28-0650-4a12-be1b-e387ca74a288" providerId="ADAL" clId="{AD88D157-9B97-2D45-8DEC-5492925A8F0E}" dt="2022-07-28T23:53:26.368" v="2262" actId="20577"/>
          <ac:spMkLst>
            <pc:docMk/>
            <pc:sldMk cId="2402115267" sldId="272"/>
            <ac:spMk id="2" creationId="{18CF1CB1-F47D-CBDD-7604-E93FABC8764B}"/>
          </ac:spMkLst>
        </pc:spChg>
        <pc:spChg chg="mod">
          <ac:chgData name="Regier, Peter J" userId="0e6fdf28-0650-4a12-be1b-e387ca74a288" providerId="ADAL" clId="{AD88D157-9B97-2D45-8DEC-5492925A8F0E}" dt="2022-07-29T00:00:23.096" v="2594" actId="20577"/>
          <ac:spMkLst>
            <pc:docMk/>
            <pc:sldMk cId="2402115267" sldId="272"/>
            <ac:spMk id="3" creationId="{530F3C86-1CC3-A40E-1CE5-E10779F7A232}"/>
          </ac:spMkLst>
        </pc:spChg>
      </pc:sldChg>
      <pc:sldChg chg="addSp delSp new mod">
        <pc:chgData name="Regier, Peter J" userId="0e6fdf28-0650-4a12-be1b-e387ca74a288" providerId="ADAL" clId="{AD88D157-9B97-2D45-8DEC-5492925A8F0E}" dt="2022-08-16T17:58:06.547" v="2766" actId="478"/>
        <pc:sldMkLst>
          <pc:docMk/>
          <pc:sldMk cId="2235214896" sldId="273"/>
        </pc:sldMkLst>
        <pc:picChg chg="add del">
          <ac:chgData name="Regier, Peter J" userId="0e6fdf28-0650-4a12-be1b-e387ca74a288" providerId="ADAL" clId="{AD88D157-9B97-2D45-8DEC-5492925A8F0E}" dt="2022-08-16T17:58:06.547" v="2766" actId="478"/>
          <ac:picMkLst>
            <pc:docMk/>
            <pc:sldMk cId="2235214896" sldId="273"/>
            <ac:picMk id="2" creationId="{29E7EFB3-5119-061B-7D99-D5145C497831}"/>
          </ac:picMkLst>
        </pc:picChg>
      </pc:sldChg>
    </pc:docChg>
  </pc:docChgLst>
</pc:chgInfo>
</file>

<file path=ppt/media/image1.png>
</file>

<file path=ppt/media/image2.jpg>
</file>

<file path=ppt/media/image3.jpg>
</file>

<file path=ppt/media/image4.jpeg>
</file>

<file path=ppt/media/image5.png>
</file>

<file path=ppt/media/image6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DA899-A7E6-15B4-216E-870A8B862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0CA456-380E-0CFA-3440-1F7B34AAB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A2D8D-5710-940D-B05E-C8BE79159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3C286-73F5-8823-B870-31C023566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F9575-BB8D-DA91-2174-93FA95C56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65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8A169-3F09-BA8E-0BBA-2FAFC3F34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5B1842-503E-1C61-452E-A1223D1022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6B3E3-8D90-1005-B2D8-4ED9D7BAB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0B8F8-E54D-02E8-CB98-A3A73E6FF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9EDE9-C8D6-BBCF-EBF7-84D9ED65A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64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97BAFF-C5FD-EF43-1299-2DF0ECE260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A07967-9223-E328-1F43-A7DD5B19E1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C8714-31F8-57A5-D519-D5B01B87C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C6A31-A6FA-2CF3-951D-5B23061C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266B6-6224-61F5-8714-B6ED1E3BD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55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4021C-64D7-F896-534C-944BB6A86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2D2CE-9C6E-E7E1-70B8-DF5A68F74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6FC74-CD38-F36A-D3EA-C2DBB5B48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18FCF-B06F-64D1-3B12-71BFF5D3F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A719B-0E20-0E84-6C48-2F362D350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29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D5E79-6B5B-C7F6-36C5-EA26C875D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0E1EB-0B00-671D-43EE-CC84663F8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40505-A882-6B99-D080-6B333460B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7DDBF-B166-3DE7-0526-40E41F369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077CA-5243-2D91-75FE-C7EB54FB8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87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32426-E484-BF8D-9220-61176BCED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1F7A9-A6E2-E6E0-B932-79625AB712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9791B-5F81-4854-E08E-475BE06ECC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05F8D-DD7E-3B33-0662-C187F4277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442095-932D-5FE0-AE49-CB0A6F22F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1FE9D-632D-2BE5-C4DF-58A99C04B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551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8EE4B-F255-D8EF-26E2-527C52A25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A5CB2-5A10-3900-26E7-7E5724638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83456-7954-6538-B0B3-1B44F82AE2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18ABE6-005A-7302-FBBE-6960C0CAB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C3AA7A-1422-0EAD-F889-FA44BA3F7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090DDC-CEE4-DBA1-1D14-9F2819F6B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4F779B-DB97-72CF-AB1C-04153C670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A7A825-0783-7197-6652-DB9182714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077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549D6-E08B-C86F-7B36-34F452569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D40349-37AC-4128-B54C-963360ECD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E282C-86A6-8DB7-39C9-957CEA23D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6D98B-B20B-8050-CAFE-4DDBB1363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60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D77E2E-681F-8F57-0AF9-2CEB64460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17661F-8B4C-249D-F071-0CF74FAB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88AA77-C275-2D7E-ABDD-CEF9B045E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86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2D217-0D3F-5EEB-80F4-6F230A622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389AB-5250-D2A0-D666-B961BF6E3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A3AB52-4282-D372-E0C5-53255F428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108EB-F0B5-C2D6-53E0-A15B5D2C1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092017-C0BD-345A-7D04-A0E69EBC8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49492-1657-887D-514D-2E54D7DC0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21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224A8-33FE-349F-C419-B28A397ED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B2FA4-F54B-EE41-C13F-17FA18B127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28802-D171-3006-065B-A5A9CC9C5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CB2282-9A97-7D26-2528-1814318AD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CC43AD-E906-49C8-7949-8A0D5625C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C0840-A1AE-53C1-A1A4-6D59B19C8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5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596CCF-F434-1A72-0FE9-39E786D32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3995D-B47F-1785-2B26-E9FA87354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9A337-F90E-EB0F-C2EE-A1F011949A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61AA1-4527-2944-B532-66EE0C656D5E}" type="datetimeFigureOut">
              <a:rPr lang="en-US" smtClean="0"/>
              <a:t>8/16/22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9D209-3057-120E-1D22-0ACF326369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BFF20-A3C6-2DD7-8A5C-67E081ABA3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85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flickr.com/photos/ecologywa/34053439771" TargetMode="Externa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6013-391C-0BCF-DE70-19C55DF1C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about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8F881-C92C-C8FF-AD73-C694B5205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Describing a new model (fast, ML-enabled)</a:t>
            </a:r>
          </a:p>
          <a:p>
            <a:r>
              <a:rPr lang="en-US" dirty="0"/>
              <a:t>Compare/contrast to existing methods </a:t>
            </a:r>
          </a:p>
          <a:p>
            <a:r>
              <a:rPr lang="en-US" dirty="0"/>
              <a:t>Solution: combo of methods</a:t>
            </a:r>
          </a:p>
          <a:p>
            <a:endParaRPr lang="en-US" dirty="0"/>
          </a:p>
          <a:p>
            <a:r>
              <a:rPr lang="en-US" dirty="0"/>
              <a:t>New method – easy, but limited to sizes &gt; pixel (higher MP = smaller particles resolved)</a:t>
            </a:r>
          </a:p>
        </p:txBody>
      </p:sp>
    </p:spTree>
    <p:extLst>
      <p:ext uri="{BB962C8B-B14F-4D97-AF65-F5344CB8AC3E}">
        <p14:creationId xmlns:p14="http://schemas.microsoft.com/office/powerpoint/2010/main" val="46550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B6C57F-127D-08A5-C795-2FAE986488CC}"/>
              </a:ext>
            </a:extLst>
          </p:cNvPr>
          <p:cNvSpPr/>
          <p:nvPr/>
        </p:nvSpPr>
        <p:spPr>
          <a:xfrm>
            <a:off x="1870841" y="441434"/>
            <a:ext cx="3300249" cy="1187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Gupta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47417F-1E19-9721-2444-150D2C0A46BD}"/>
              </a:ext>
            </a:extLst>
          </p:cNvPr>
          <p:cNvSpPr/>
          <p:nvPr/>
        </p:nvSpPr>
        <p:spPr>
          <a:xfrm>
            <a:off x="1870841" y="1770992"/>
            <a:ext cx="3300249" cy="1187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NEXSS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917568-2085-AD82-3052-1D198F580196}"/>
              </a:ext>
            </a:extLst>
          </p:cNvPr>
          <p:cNvSpPr/>
          <p:nvPr/>
        </p:nvSpPr>
        <p:spPr>
          <a:xfrm>
            <a:off x="1870841" y="3143327"/>
            <a:ext cx="3300249" cy="1187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5F323C-0E97-E47D-EECA-9C6783E1E8A5}"/>
              </a:ext>
            </a:extLst>
          </p:cNvPr>
          <p:cNvSpPr txBox="1"/>
          <p:nvPr/>
        </p:nvSpPr>
        <p:spPr>
          <a:xfrm>
            <a:off x="1008994" y="2773995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d50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C07F7F-1FE9-AF11-E72A-74B433B0385E}"/>
              </a:ext>
            </a:extLst>
          </p:cNvPr>
          <p:cNvSpPr txBox="1"/>
          <p:nvPr/>
        </p:nvSpPr>
        <p:spPr>
          <a:xfrm>
            <a:off x="2793714" y="4472885"/>
            <a:ext cx="1454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Stream Order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ECE836-7BF7-FD1C-E4A0-2B71393DF983}"/>
              </a:ext>
            </a:extLst>
          </p:cNvPr>
          <p:cNvSpPr txBox="1"/>
          <p:nvPr/>
        </p:nvSpPr>
        <p:spPr>
          <a:xfrm>
            <a:off x="6096000" y="809296"/>
            <a:ext cx="57701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 patterns make sense with what we know about</a:t>
            </a:r>
          </a:p>
          <a:p>
            <a:r>
              <a:rPr lang="en-US" dirty="0"/>
              <a:t>Watershed characteristics? How do differences in patterns here relate back to methodological differences, and what might that tell us about bias?</a:t>
            </a:r>
          </a:p>
        </p:txBody>
      </p:sp>
    </p:spTree>
    <p:extLst>
      <p:ext uri="{BB962C8B-B14F-4D97-AF65-F5344CB8AC3E}">
        <p14:creationId xmlns:p14="http://schemas.microsoft.com/office/powerpoint/2010/main" val="3971776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168E1-B841-84B2-8737-89D9C951BA86}"/>
              </a:ext>
            </a:extLst>
          </p:cNvPr>
          <p:cNvSpPr txBox="1"/>
          <p:nvPr/>
        </p:nvSpPr>
        <p:spPr>
          <a:xfrm>
            <a:off x="966952" y="346841"/>
            <a:ext cx="76380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Hypothesis-driven linkages between watershed characteristics </a:t>
            </a:r>
            <a:r>
              <a:rPr lang="en-US" dirty="0" err="1"/>
              <a:t>Guta</a:t>
            </a:r>
            <a:r>
              <a:rPr lang="en-US" dirty="0"/>
              <a:t>/NEXSS/d50</a:t>
            </a:r>
          </a:p>
          <a:p>
            <a:endParaRPr lang="en-US" dirty="0"/>
          </a:p>
          <a:p>
            <a:r>
              <a:rPr lang="en-US" dirty="0"/>
              <a:t>Which d50 estimate matches hypothetical relationships the best?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FAEA38-86BF-10CF-8264-486304D1ED61}"/>
              </a:ext>
            </a:extLst>
          </p:cNvPr>
          <p:cNvSpPr/>
          <p:nvPr/>
        </p:nvSpPr>
        <p:spPr>
          <a:xfrm>
            <a:off x="1765738" y="2186152"/>
            <a:ext cx="3457903" cy="27747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BBBCC1-FFD4-C491-F990-1B9524769FD3}"/>
              </a:ext>
            </a:extLst>
          </p:cNvPr>
          <p:cNvSpPr txBox="1"/>
          <p:nvPr/>
        </p:nvSpPr>
        <p:spPr>
          <a:xfrm rot="16356919">
            <a:off x="1287771" y="3244335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D50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D15F27-9B99-8ED1-C948-26B8E3C2DBDC}"/>
              </a:ext>
            </a:extLst>
          </p:cNvPr>
          <p:cNvSpPr txBox="1"/>
          <p:nvPr/>
        </p:nvSpPr>
        <p:spPr>
          <a:xfrm>
            <a:off x="2132150" y="5089609"/>
            <a:ext cx="3091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Watershed characteristic that we expect to drive d50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3C9494-DDF0-2DA4-FE36-DF7BD58B51DA}"/>
              </a:ext>
            </a:extLst>
          </p:cNvPr>
          <p:cNvSpPr txBox="1"/>
          <p:nvPr/>
        </p:nvSpPr>
        <p:spPr>
          <a:xfrm>
            <a:off x="6301945" y="3059668"/>
            <a:ext cx="5109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 linear relationships OR lack of relationships</a:t>
            </a:r>
          </a:p>
        </p:txBody>
      </p:sp>
    </p:spTree>
    <p:extLst>
      <p:ext uri="{BB962C8B-B14F-4D97-AF65-F5344CB8AC3E}">
        <p14:creationId xmlns:p14="http://schemas.microsoft.com/office/powerpoint/2010/main" val="559089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F1CB1-F47D-CBDD-7604-E93FABC87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images that may be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F3C86-1CC3-A40E-1CE5-E10779F7A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Maps of YRB for NEXSS, </a:t>
            </a:r>
            <a:r>
              <a:rPr lang="en-US" dirty="0" err="1"/>
              <a:t>Guta</a:t>
            </a:r>
            <a:r>
              <a:rPr lang="en-US" dirty="0"/>
              <a:t>, YOLO to compare spatial patterns</a:t>
            </a:r>
          </a:p>
          <a:p>
            <a:r>
              <a:rPr lang="en-US" dirty="0"/>
              <a:t>Comparison of sites with multiple images</a:t>
            </a:r>
          </a:p>
          <a:p>
            <a:r>
              <a:rPr lang="en-US" dirty="0"/>
              <a:t>Correlation between number of items and size (color by confidence)</a:t>
            </a:r>
          </a:p>
          <a:p>
            <a:r>
              <a:rPr lang="en-US" dirty="0"/>
              <a:t>Additional metrics (SF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Boxplot: yes/no/maybe v confidence (human and computer </a:t>
            </a:r>
            <a:r>
              <a:rPr lang="en-US"/>
              <a:t>vision match)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115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34516A-4640-0010-689F-98A7B11C772C}"/>
              </a:ext>
            </a:extLst>
          </p:cNvPr>
          <p:cNvSpPr/>
          <p:nvPr/>
        </p:nvSpPr>
        <p:spPr>
          <a:xfrm>
            <a:off x="4349437" y="1291320"/>
            <a:ext cx="3039762" cy="264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D50s for all YOLOs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5B7C16-465A-CD45-C728-A63720636845}"/>
              </a:ext>
            </a:extLst>
          </p:cNvPr>
          <p:cNvSpPr txBox="1"/>
          <p:nvPr/>
        </p:nvSpPr>
        <p:spPr>
          <a:xfrm>
            <a:off x="1986882" y="4486355"/>
            <a:ext cx="4718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Important to show the raw data (distributions) – </a:t>
            </a:r>
          </a:p>
          <a:p>
            <a:r>
              <a:rPr lang="en-US" dirty="0"/>
              <a:t>Figure out how to best show that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EB5F50-4201-0465-9C29-55229974F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26" y="1291320"/>
            <a:ext cx="3204723" cy="275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966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C76C8D-E246-A78C-F75C-0224DD5A35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13"/>
          <a:stretch/>
        </p:blipFill>
        <p:spPr>
          <a:xfrm>
            <a:off x="178676" y="-20356"/>
            <a:ext cx="7893268" cy="33142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925EA5-E181-6E03-D62F-55B16BBB41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70"/>
          <a:stretch/>
        </p:blipFill>
        <p:spPr>
          <a:xfrm>
            <a:off x="202839" y="3293906"/>
            <a:ext cx="6038193" cy="33142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90FF0C-D2AC-0BF3-2FB6-53121EE6BB26}"/>
              </a:ext>
            </a:extLst>
          </p:cNvPr>
          <p:cNvSpPr txBox="1"/>
          <p:nvPr/>
        </p:nvSpPr>
        <p:spPr>
          <a:xfrm>
            <a:off x="1177159" y="3293906"/>
            <a:ext cx="139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 be YOLO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E188C0-2CBD-22EC-1F59-90B25A839A6D}"/>
              </a:ext>
            </a:extLst>
          </p:cNvPr>
          <p:cNvSpPr txBox="1"/>
          <p:nvPr/>
        </p:nvSpPr>
        <p:spPr>
          <a:xfrm>
            <a:off x="5229928" y="3613666"/>
            <a:ext cx="111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YOLO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E8ECC4-0CBC-F175-41AB-8B06D611F0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835"/>
          <a:stretch/>
        </p:blipFill>
        <p:spPr>
          <a:xfrm>
            <a:off x="8297917" y="114738"/>
            <a:ext cx="3894083" cy="33142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2C4AE5-7547-2209-913B-D7A7396F2673}"/>
              </a:ext>
            </a:extLst>
          </p:cNvPr>
          <p:cNvSpPr txBox="1"/>
          <p:nvPr/>
        </p:nvSpPr>
        <p:spPr>
          <a:xfrm>
            <a:off x="9433035" y="0"/>
            <a:ext cx="689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695E3A-6B91-91FA-ECF1-D9F741012A40}"/>
              </a:ext>
            </a:extLst>
          </p:cNvPr>
          <p:cNvSpPr txBox="1"/>
          <p:nvPr/>
        </p:nvSpPr>
        <p:spPr>
          <a:xfrm>
            <a:off x="8624724" y="3429000"/>
            <a:ext cx="111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YOLO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735546-EFDC-1258-A785-42B89DDB973B}"/>
              </a:ext>
            </a:extLst>
          </p:cNvPr>
          <p:cNvSpPr/>
          <p:nvPr/>
        </p:nvSpPr>
        <p:spPr>
          <a:xfrm>
            <a:off x="7215352" y="3798332"/>
            <a:ext cx="3915103" cy="264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D50s for all YOLOs</a:t>
            </a:r>
          </a:p>
        </p:txBody>
      </p:sp>
    </p:spTree>
    <p:extLst>
      <p:ext uri="{BB962C8B-B14F-4D97-AF65-F5344CB8AC3E}">
        <p14:creationId xmlns:p14="http://schemas.microsoft.com/office/powerpoint/2010/main" val="1412050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54345EB-2571-6BE1-0D68-03819BF1B044}"/>
              </a:ext>
            </a:extLst>
          </p:cNvPr>
          <p:cNvCxnSpPr/>
          <p:nvPr/>
        </p:nvCxnSpPr>
        <p:spPr>
          <a:xfrm flipV="1">
            <a:off x="2144110" y="1250731"/>
            <a:ext cx="0" cy="2564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EF0847-EDC3-0ED1-CE79-C643DC3F4B6B}"/>
              </a:ext>
            </a:extLst>
          </p:cNvPr>
          <p:cNvSpPr txBox="1"/>
          <p:nvPr/>
        </p:nvSpPr>
        <p:spPr>
          <a:xfrm rot="16200000">
            <a:off x="546538" y="2339915"/>
            <a:ext cx="2581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Smallest particle resolved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DC6BCB2-59C7-FFF2-89F7-25AC00809D15}"/>
              </a:ext>
            </a:extLst>
          </p:cNvPr>
          <p:cNvCxnSpPr>
            <a:cxnSpLocks/>
          </p:cNvCxnSpPr>
          <p:nvPr/>
        </p:nvCxnSpPr>
        <p:spPr>
          <a:xfrm>
            <a:off x="2144110" y="3820510"/>
            <a:ext cx="4062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9502437-945B-BC3B-878D-59BCA7D7F969}"/>
              </a:ext>
            </a:extLst>
          </p:cNvPr>
          <p:cNvSpPr txBox="1"/>
          <p:nvPr/>
        </p:nvSpPr>
        <p:spPr>
          <a:xfrm>
            <a:off x="3925005" y="3826351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9768C4-E31D-221E-4ABF-4AD7FB405E0F}"/>
              </a:ext>
            </a:extLst>
          </p:cNvPr>
          <p:cNvSpPr txBox="1"/>
          <p:nvPr/>
        </p:nvSpPr>
        <p:spPr>
          <a:xfrm>
            <a:off x="1447727" y="4624552"/>
            <a:ext cx="5955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Should be a completely straight line, but highlighting how a better camera will help resolve more sand particles</a:t>
            </a:r>
          </a:p>
        </p:txBody>
      </p:sp>
    </p:spTree>
    <p:extLst>
      <p:ext uri="{BB962C8B-B14F-4D97-AF65-F5344CB8AC3E}">
        <p14:creationId xmlns:p14="http://schemas.microsoft.com/office/powerpoint/2010/main" val="4019002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61EF63-0383-395B-C621-EEFFD0D34646}"/>
              </a:ext>
            </a:extLst>
          </p:cNvPr>
          <p:cNvSpPr/>
          <p:nvPr/>
        </p:nvSpPr>
        <p:spPr>
          <a:xfrm>
            <a:off x="2270235" y="1968061"/>
            <a:ext cx="4572000" cy="37627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Respiration rate boxplots by d50 input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29AF6-2DC3-A59A-0BD3-BD2F7DCEBD54}"/>
              </a:ext>
            </a:extLst>
          </p:cNvPr>
          <p:cNvSpPr txBox="1"/>
          <p:nvPr/>
        </p:nvSpPr>
        <p:spPr>
          <a:xfrm>
            <a:off x="1660634" y="851338"/>
            <a:ext cx="1225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 paper</a:t>
            </a:r>
          </a:p>
        </p:txBody>
      </p:sp>
    </p:spTree>
    <p:extLst>
      <p:ext uri="{BB962C8B-B14F-4D97-AF65-F5344CB8AC3E}">
        <p14:creationId xmlns:p14="http://schemas.microsoft.com/office/powerpoint/2010/main" val="164066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EA3D65B-3DD4-8DB4-EC38-3AE3761F5669}"/>
              </a:ext>
            </a:extLst>
          </p:cNvPr>
          <p:cNvSpPr txBox="1"/>
          <p:nvPr/>
        </p:nvSpPr>
        <p:spPr>
          <a:xfrm>
            <a:off x="882869" y="399393"/>
            <a:ext cx="1008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 presents a map showing the characteristics of our samples, and two examples of pictures used to</a:t>
            </a:r>
          </a:p>
          <a:p>
            <a:r>
              <a:rPr lang="en-US" dirty="0"/>
              <a:t>Estimate d50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7C22A8-F7F9-D0D3-406E-6347C420C5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08" t="4246" r="10251" b="3895"/>
          <a:stretch/>
        </p:blipFill>
        <p:spPr>
          <a:xfrm>
            <a:off x="1853514" y="1519880"/>
            <a:ext cx="4386648" cy="4275439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168FE60-9EC2-AB92-2398-3C2D5DA4CF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44" r="28706"/>
          <a:stretch/>
        </p:blipFill>
        <p:spPr>
          <a:xfrm>
            <a:off x="6404886" y="1519880"/>
            <a:ext cx="2319706" cy="2106718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106127-9541-363B-AF79-7409340620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83" t="12944" r="3174"/>
          <a:stretch/>
        </p:blipFill>
        <p:spPr>
          <a:xfrm rot="10800000">
            <a:off x="6404886" y="3744228"/>
            <a:ext cx="2319706" cy="205109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4D2C78E-4C92-E243-7E7A-D12AD9205882}"/>
              </a:ext>
            </a:extLst>
          </p:cNvPr>
          <p:cNvSpPr txBox="1"/>
          <p:nvPr/>
        </p:nvSpPr>
        <p:spPr>
          <a:xfrm>
            <a:off x="1853514" y="150694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34461D-0ED9-5CD4-B5F4-4BB8C1F5F70E}"/>
              </a:ext>
            </a:extLst>
          </p:cNvPr>
          <p:cNvSpPr txBox="1"/>
          <p:nvPr/>
        </p:nvSpPr>
        <p:spPr>
          <a:xfrm>
            <a:off x="6404886" y="1519880"/>
            <a:ext cx="309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C452D4-BBC4-5049-8392-DA4838FE1D61}"/>
              </a:ext>
            </a:extLst>
          </p:cNvPr>
          <p:cNvSpPr txBox="1"/>
          <p:nvPr/>
        </p:nvSpPr>
        <p:spPr>
          <a:xfrm>
            <a:off x="6404886" y="3744228"/>
            <a:ext cx="3080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85E73C-8242-DC5D-48E0-80D0666BDDB4}"/>
              </a:ext>
            </a:extLst>
          </p:cNvPr>
          <p:cNvSpPr txBox="1"/>
          <p:nvPr/>
        </p:nvSpPr>
        <p:spPr>
          <a:xfrm>
            <a:off x="616984" y="613544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https://www.flickr.com/photos/ecologywa/34053439771</a:t>
            </a:r>
            <a:r>
              <a:rPr lang="en-US" dirty="0"/>
              <a:t> for map color inspiration</a:t>
            </a:r>
          </a:p>
        </p:txBody>
      </p:sp>
    </p:spTree>
    <p:extLst>
      <p:ext uri="{BB962C8B-B14F-4D97-AF65-F5344CB8AC3E}">
        <p14:creationId xmlns:p14="http://schemas.microsoft.com/office/powerpoint/2010/main" val="2757031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5214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648171-10C6-B2B7-334C-D6D5575F3D7C}"/>
              </a:ext>
            </a:extLst>
          </p:cNvPr>
          <p:cNvSpPr txBox="1"/>
          <p:nvPr/>
        </p:nvSpPr>
        <p:spPr>
          <a:xfrm>
            <a:off x="945931" y="451945"/>
            <a:ext cx="6166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comparing different methods and different biases/caveats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C0CE398-7D00-394C-7E01-899E625B64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6584497"/>
              </p:ext>
            </p:extLst>
          </p:nvPr>
        </p:nvGraphicFramePr>
        <p:xfrm>
          <a:off x="1359338" y="1833763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47048425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87009441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6167093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871302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Procedure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3370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Manually sieve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Excludes &gt; 2mm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72244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NEXSS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1135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Abeyshu</a:t>
                      </a:r>
                      <a:r>
                        <a:rPr lang="en-US" dirty="0"/>
                        <a:t> et al.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75913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3258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9042A1-E538-39A8-52DF-87558BF9FF4C}"/>
              </a:ext>
            </a:extLst>
          </p:cNvPr>
          <p:cNvSpPr txBox="1"/>
          <p:nvPr/>
        </p:nvSpPr>
        <p:spPr>
          <a:xfrm>
            <a:off x="746234" y="409903"/>
            <a:ext cx="7467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 (or supplemental if less important): workflow and example of YOLO 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94B1FC-F023-0B05-96E0-24A31EC98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007" y="1508629"/>
            <a:ext cx="3922339" cy="18498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E123A86-BDD1-5602-FE1E-14AED236661F}"/>
              </a:ext>
            </a:extLst>
          </p:cNvPr>
          <p:cNvSpPr txBox="1"/>
          <p:nvPr/>
        </p:nvSpPr>
        <p:spPr>
          <a:xfrm>
            <a:off x="515007" y="4087844"/>
            <a:ext cx="442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Include pictures of how USGS/</a:t>
            </a:r>
            <a:r>
              <a:rPr lang="en-US" dirty="0" err="1"/>
              <a:t>etc</a:t>
            </a:r>
            <a:r>
              <a:rPr lang="en-US" dirty="0"/>
              <a:t> are calculating to show differences in methods</a:t>
            </a:r>
          </a:p>
          <a:p>
            <a:endParaRPr lang="en-US" dirty="0"/>
          </a:p>
          <a:p>
            <a:r>
              <a:rPr lang="en-US" dirty="0"/>
              <a:t>This should be a table: method, limitations, parameters, </a:t>
            </a:r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366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95C9B-10B0-D6DE-C5B8-10F2B9CEDF9F}"/>
              </a:ext>
            </a:extLst>
          </p:cNvPr>
          <p:cNvSpPr txBox="1"/>
          <p:nvPr/>
        </p:nvSpPr>
        <p:spPr>
          <a:xfrm>
            <a:off x="924910" y="609600"/>
            <a:ext cx="6920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Some sort of figure or table that shows how well the model performed</a:t>
            </a:r>
            <a:r>
              <a:rPr lang="en-US"/>
              <a:t>. 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C50690-EFA5-A54A-6E3C-97C2578DEE16}"/>
              </a:ext>
            </a:extLst>
          </p:cNvPr>
          <p:cNvSpPr txBox="1"/>
          <p:nvPr/>
        </p:nvSpPr>
        <p:spPr>
          <a:xfrm>
            <a:off x="7469020" y="2135872"/>
            <a:ext cx="44774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Based on first iteration, will improve (more samples and better fit) with next iteration</a:t>
            </a:r>
          </a:p>
          <a:p>
            <a:endParaRPr lang="en-US" dirty="0"/>
          </a:p>
          <a:p>
            <a:r>
              <a:rPr lang="en-US" dirty="0">
                <a:highlight>
                  <a:srgbClr val="FFFF00"/>
                </a:highlight>
              </a:rPr>
              <a:t>7/22: YC says R2 = 0.888, update after 7/28 meeting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r>
              <a:rPr lang="en-US" dirty="0"/>
              <a:t>This is based on d50_Train1_Prediction1_40.csv</a:t>
            </a:r>
            <a:endParaRPr lang="en-US" dirty="0">
              <a:highlight>
                <a:srgbClr val="FFFF00"/>
              </a:highligh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985521-F34D-C5CC-2E65-A9B087F26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034" y="1596519"/>
            <a:ext cx="5634204" cy="450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74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729439-CB07-E9F5-37B0-436F36109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07" y="687114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823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66B0F2-7E8B-5FE5-6E74-8B0B1FF2B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428" y="1305911"/>
            <a:ext cx="4572000" cy="3657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D17DD5-1D31-4BB4-4B36-8B493E7EE597}"/>
              </a:ext>
            </a:extLst>
          </p:cNvPr>
          <p:cNvSpPr txBox="1"/>
          <p:nvPr/>
        </p:nvSpPr>
        <p:spPr>
          <a:xfrm>
            <a:off x="6169574" y="2319424"/>
            <a:ext cx="55074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Alternative to boxplots for comparing distributions</a:t>
            </a:r>
          </a:p>
          <a:p>
            <a:endParaRPr lang="en-US" dirty="0"/>
          </a:p>
          <a:p>
            <a:r>
              <a:rPr lang="en-US" dirty="0"/>
              <a:t>Addresses “who is right”? Comes down to methods and associated bias</a:t>
            </a:r>
          </a:p>
          <a:p>
            <a:endParaRPr lang="en-US" dirty="0"/>
          </a:p>
          <a:p>
            <a:r>
              <a:rPr lang="en-US" dirty="0"/>
              <a:t>Resolution is 0.2-0.6 mm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CFEDABD-B82D-3764-B35B-8F30F8DDCF42}"/>
              </a:ext>
            </a:extLst>
          </p:cNvPr>
          <p:cNvCxnSpPr/>
          <p:nvPr/>
        </p:nvCxnSpPr>
        <p:spPr>
          <a:xfrm flipV="1">
            <a:off x="3342290" y="1219200"/>
            <a:ext cx="0" cy="31846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6ADD1D4-4E24-C7AF-29A8-6CF77D302C4F}"/>
              </a:ext>
            </a:extLst>
          </p:cNvPr>
          <p:cNvSpPr txBox="1"/>
          <p:nvPr/>
        </p:nvSpPr>
        <p:spPr>
          <a:xfrm>
            <a:off x="3348680" y="1075037"/>
            <a:ext cx="1200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LOD</a:t>
            </a:r>
          </a:p>
        </p:txBody>
      </p:sp>
    </p:spTree>
    <p:extLst>
      <p:ext uri="{BB962C8B-B14F-4D97-AF65-F5344CB8AC3E}">
        <p14:creationId xmlns:p14="http://schemas.microsoft.com/office/powerpoint/2010/main" val="3747268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648171-10C6-B2B7-334C-D6D5575F3D7C}"/>
              </a:ext>
            </a:extLst>
          </p:cNvPr>
          <p:cNvSpPr txBox="1"/>
          <p:nvPr/>
        </p:nvSpPr>
        <p:spPr>
          <a:xfrm>
            <a:off x="945931" y="451945"/>
            <a:ext cx="8314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Compare how consistent YOLO estimates are for different pictures across the same site</a:t>
            </a:r>
          </a:p>
        </p:txBody>
      </p:sp>
    </p:spTree>
    <p:extLst>
      <p:ext uri="{BB962C8B-B14F-4D97-AF65-F5344CB8AC3E}">
        <p14:creationId xmlns:p14="http://schemas.microsoft.com/office/powerpoint/2010/main" val="1682531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439</Words>
  <Application>Microsoft Macintosh PowerPoint</Application>
  <PresentationFormat>Widescreen</PresentationFormat>
  <Paragraphs>71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Thinking about message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images that may be useful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2022-07-07T20:05:01Z</dcterms:created>
  <dcterms:modified xsi:type="dcterms:W3CDTF">2022-08-16T17:58:10Z</dcterms:modified>
</cp:coreProperties>
</file>

<file path=docProps/thumbnail.jpeg>
</file>